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98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2.png"/>
          <p:cNvPicPr>
            <a:picLocks noChangeAspect="1"/>
          </p:cNvPicPr>
          <p:nvPr/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696200" cy="5029201"/>
          </a:xfrm>
        </p:spPr>
        <p:txBody>
          <a:bodyPr/>
          <a:lstStyle/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«Мероприятия,  направленные на использование светоотражающих элементов на одежде пешеходов, а также применение ремней безопасности»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4648200" cy="5257800"/>
          </a:xfrm>
        </p:spPr>
        <p:txBody>
          <a:bodyPr/>
          <a:lstStyle/>
          <a:p>
            <a:pPr algn="l"/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Световозвращающий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элемент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светоотражатель,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фликер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пешеходный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катафот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 т.д.) является важным элементом пассивной безопасности пешехода и снижает риск наезда на пешехода в тёмное время суток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6,5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раз</a:t>
            </a:r>
            <a:endParaRPr lang="ru-RU" sz="54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!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5029200" y="1752600"/>
            <a:ext cx="3760319" cy="3373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05400" y="1828800"/>
            <a:ext cx="3810000" cy="42973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457200"/>
            <a:ext cx="4343400" cy="5668963"/>
          </a:xfrm>
        </p:spPr>
        <p:txBody>
          <a:bodyPr/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целью активизации работы по профилактике дорожно-транспортного травматизма детей, а также для того, чтобы обеспечить детскую безопасность особенно в зимнее время в детских учреждениях необходимо проводить различные мероприятия о важности использования светоотражающих элементов.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1026" name="Picture 2" descr="C:\Documents and Settings\Татьяна\Рабочий стол\plakat_copy.jpg"/>
          <p:cNvPicPr>
            <a:picLocks noChangeAspect="1" noChangeArrowheads="1"/>
          </p:cNvPicPr>
          <p:nvPr/>
        </p:nvPicPr>
        <p:blipFill>
          <a:blip r:embed="rId2"/>
          <a:srcRect l="30840"/>
          <a:stretch>
            <a:fillRect/>
          </a:stretch>
        </p:blipFill>
        <p:spPr bwMode="auto">
          <a:xfrm>
            <a:off x="4800599" y="2209800"/>
            <a:ext cx="3836269" cy="2690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657600" cy="685800"/>
          </a:xfrm>
        </p:spPr>
        <p:txBody>
          <a:bodyPr/>
          <a:lstStyle/>
          <a:p>
            <a:r>
              <a:rPr lang="ru-RU" dirty="0" smtClean="0"/>
              <a:t>Классные часы «Засветись!»</a:t>
            </a:r>
            <a:endParaRPr lang="ru-RU" dirty="0"/>
          </a:p>
        </p:txBody>
      </p:sp>
      <p:pic>
        <p:nvPicPr>
          <p:cNvPr id="5" name="Содержимое 4" descr="svet_peshehodi_ed0c001af30b86a5b36e4ba96bb595ab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5257800" y="2667000"/>
            <a:ext cx="3463254" cy="2529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648200" cy="4691063"/>
          </a:xfrm>
        </p:spPr>
        <p:txBody>
          <a:bodyPr/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рамках классного часа: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викторина о безопасном поведении на дорогах,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выступление агитбригады ЮИД с показом правильного ношения световозвращателей,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выступление инспекторов ГИБДД о значении световозвращателей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проведение наглядного эксперимента о работе световозвращателя на одежде,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организация конкурса на лучшее социальное стихотворение о пользе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фликеров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808038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Организация специализированных уроков труда по изготовлению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фликеров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5TwsBPpGfn-800x60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905000"/>
            <a:ext cx="3581400" cy="2389466"/>
          </a:xfrm>
        </p:spPr>
      </p:pic>
      <p:pic>
        <p:nvPicPr>
          <p:cNvPr id="8" name="Содержимое 7" descr="x1dnsfacpP-400x27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10200" y="1828800"/>
            <a:ext cx="3429000" cy="2288858"/>
          </a:xfrm>
        </p:spPr>
      </p:pic>
      <p:pic>
        <p:nvPicPr>
          <p:cNvPr id="1027" name="Picture 3" descr="C:\Documents and Settings\Татьяна\Рабочий стол\VE8uqegwxs-800x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3962400"/>
            <a:ext cx="3810000" cy="2541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8423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Проведение ситуационных игр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92a15b76294f1c8d0be57d27c6333a7623b084d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14600" y="3124200"/>
            <a:ext cx="4038600" cy="3028950"/>
          </a:xfrm>
        </p:spPr>
      </p:pic>
      <p:pic>
        <p:nvPicPr>
          <p:cNvPr id="6" name="Содержимое 5" descr="HowRetroReflectiveWork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828800" y="1524000"/>
            <a:ext cx="5029200" cy="14826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Организация проектов по тематике Стань заметней на дорогах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4a5af5b217f8ed39b3688c97231.jpg"/>
          <p:cNvPicPr>
            <a:picLocks noGrp="1" noChangeAspect="1"/>
          </p:cNvPicPr>
          <p:nvPr>
            <p:ph sz="half" idx="1"/>
          </p:nvPr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2514600" y="3505200"/>
            <a:ext cx="4673600" cy="2804160"/>
          </a:xfrm>
        </p:spPr>
      </p:pic>
      <p:pic>
        <p:nvPicPr>
          <p:cNvPr id="6" name="Содержимое 5" descr="f76bfedb9aa9167a9f730e1243e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14400" y="2209800"/>
            <a:ext cx="7543800" cy="8036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Танцевальный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флеш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моб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v_udmurtii_sostojalsja_tancevalnyj_fljesh_mob_bud_jarkim_stan_zametnym.jpg"/>
          <p:cNvPicPr>
            <a:picLocks noGrp="1" noChangeAspect="1"/>
          </p:cNvPicPr>
          <p:nvPr>
            <p:ph sz="half" idx="1"/>
          </p:nvPr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380999" y="1295400"/>
            <a:ext cx="4226613" cy="2819400"/>
          </a:xfrm>
        </p:spPr>
      </p:pic>
      <p:pic>
        <p:nvPicPr>
          <p:cNvPr id="6" name="Содержимое 5" descr="flesh_mob_05.05.2015g_1_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57700" y="3352800"/>
            <a:ext cx="4381500" cy="292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3962400" cy="5105400"/>
          </a:xfrm>
        </p:spPr>
        <p:txBody>
          <a:bodyPr/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Изготовление на уроках ИЗО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памяток о необходимости ношения светоотражателей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bbc8e63231c2d692ad626205aef12b7e_Generic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286000"/>
            <a:ext cx="4255862" cy="2856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окина Л. П. Шаблон презентации - 4">
  <a:themeElements>
    <a:clrScheme name="Другая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презентации - 4</Template>
  <TotalTime>432</TotalTime>
  <Words>139</Words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Фокина Л. П. Шаблон презентации - 4</vt:lpstr>
      <vt:lpstr>«Мероприятия,  направленные на использование светоотражающих элементов на одежде пешеходов, а также применение ремней безопасности»</vt:lpstr>
      <vt:lpstr>Световозвращающий элемент  (светоотражатель, фликер, пешеходный катафот и т.д.) является важным элементом пассивной безопасности пешехода и снижает риск наезда на пешехода в тёмное время суток  в 6,5 раз</vt:lpstr>
      <vt:lpstr>Слайд 3</vt:lpstr>
      <vt:lpstr>Классные часы «Засветись!»</vt:lpstr>
      <vt:lpstr>Организация специализированных уроков труда по изготовлению фликеров</vt:lpstr>
      <vt:lpstr>Проведение ситуационных игр </vt:lpstr>
      <vt:lpstr>Организация проектов по тематике Стань заметней на дорогах</vt:lpstr>
      <vt:lpstr>Танцевальный флеш -моб</vt:lpstr>
      <vt:lpstr>Изготовление на уроках ИЗО  памяток о необходимости ношения светоотражателей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Татьяна</cp:lastModifiedBy>
  <cp:revision>44</cp:revision>
  <dcterms:modified xsi:type="dcterms:W3CDTF">2015-10-22T08:38:11Z</dcterms:modified>
</cp:coreProperties>
</file>