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340" r:id="rId3"/>
    <p:sldId id="341" r:id="rId4"/>
    <p:sldId id="256" r:id="rId5"/>
    <p:sldId id="342" r:id="rId6"/>
    <p:sldId id="257" r:id="rId7"/>
    <p:sldId id="343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9" r:id="rId26"/>
    <p:sldId id="271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4495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созданию презентации по профилактике детского дорожно-транспортного травматизма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ltshift_cars_6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3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lhi-j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296"/>
            <a:ext cx="9144000" cy="6869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40219153602-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статистике на долю таких дорожных происшествий, как наезды на пешеходов приходится более 60% от общего количества ДТП. В 8 из 10 случаев виновниками становятся сами пешеходы.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этом основными причинами являются переход перед близко идущим транспортом (45%), при запрещающем сигнале светофора (14%), неожиданный выход из-за транспорта (20%) и невнимательность пешехода.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Zebra-Madagascar-4-2880x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800600"/>
            <a:ext cx="3810000" cy="205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Опасности для ребенка в дорожных ситуациях: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leznoe.ru_2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400550"/>
            <a:ext cx="3276600" cy="2457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175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Опасность в дорожных ситуациях, связанных с закрытым обзором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590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Опасность в дорожных ситуациях, связанных с ошибочным прогнозом.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352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Опасность в дорожных ситуациях, связанных с отвлечением внимания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Опасность в дорожных ситуациях, связанных с неожиданным выходом на проезжую часть.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2743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Опасность в дорожных ситуациях, связанных с «пустынной» улицей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Опасность в дорожных ситуациях, связанных с испугом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228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Опасность в дорожных ситуациях, связанных с закрытым обзором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6491_html_m56809b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1"/>
            <a:ext cx="7543800" cy="525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vu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209087"/>
          </a:xfrm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перехода улицы надо осмотреться и найти место, установленное для перехода улицы.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Опасность в дорожных ситуациях, связанных с ошибочным прогнозом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04d6e502b69f2260348d1acea34ff761e2c1ea42c7f8c4d8b4f2ee2c665ea84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8730"/>
            <a:ext cx="9144000" cy="557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87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Презентация – это представление информации для некоторой целевой аудитории, с использованием разнообразных средств привлечения внимания и изложения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t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172691"/>
            <a:ext cx="5791200" cy="368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71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Опасность в дорожных ситуациях, связанных с отвлечением внимания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702399445_dd3db89f7c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7032390" cy="471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ellphon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9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Phone-de-Ap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11" y="1"/>
            <a:ext cx="914721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Опасность в дорожных ситуациях, связанных с неожиданным выходом на проезжую часть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57200" y="22098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Водители транспортных средств, увидев на проезжей части человека, не могут вовремя остановить их, так как скорость автомобилей в 10—-12 раз выше скорости пешехода.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 мгновенно остановить нельзя!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Опасность в дорожных ситуациях, связанных с «пустынной» улицей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12017c9627ebf637b72b2b2976bc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010400" cy="495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Опасность в дорожных ситуациях, связанных с испугом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r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23964"/>
            <a:ext cx="7848600" cy="5234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ightened_child_14694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7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stola.ru-185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v-stuck-across-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Логическая последовательность создания презентации (этапы подготовки):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структуризация учебного материала,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сценария реализации учебного материала,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дизайна презентации,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медиафрагментов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(тексты, иллюстрации,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аудиофрагменты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видеофрагменты, анимация),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тестирование-проверка, доводка презентации.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Зашифрованное письмо”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Пришли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письма, посвящённые Правилам дорожного движения, но текст зашифрован.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предстоит расшифровать его и прочитать выразительно.</a:t>
            </a:r>
          </a:p>
          <a:p>
            <a:endParaRPr lang="ru-RU" dirty="0"/>
          </a:p>
        </p:txBody>
      </p:sp>
      <p:pic>
        <p:nvPicPr>
          <p:cNvPr id="4" name="Рисунок 3" descr="bedti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20861"/>
            <a:ext cx="3486150" cy="323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1430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“Прежде, чем перейти дорогу, найди …… место для перехода. Остановись …….. тротуара. Посмотри внимательно сначала ………, потом …………, нет ли машин. Переходи дорогу …..…....…, соблюдай правила дорожного …………...!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Будь ……………………пешеходом!”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066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безопасное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524000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края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514600"/>
            <a:ext cx="1467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налево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2514600"/>
            <a:ext cx="1715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направо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3048000"/>
            <a:ext cx="2133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прямой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6200" y="3505200"/>
            <a:ext cx="2024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3962400"/>
            <a:ext cx="3019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внимательным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5893_2ae7cd4742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6060" y="4114800"/>
            <a:ext cx="2187632" cy="244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“Ребята! Изучайте и … правила … движения! Прежде, чем переходить дорогу, убедитесь в полной её …. Переходите дорогу только на … сигнал светофора. … переходите проезжую часть улицы … близко идущим транспортом. Помните: транспорт сразу остановить …! Дорога – это … место для игр!”</a:t>
            </a:r>
          </a:p>
          <a:p>
            <a:endParaRPr lang="ru-RU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62000" y="437449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ответов: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можно, 2) красный, 3) транспортного, 4) жёлтый, 5) игнорируйте, 6) нельзя, 7) не, 8) зелёный, 9) соблюдайте, 10) позади, 11) дорожного, 12) опасности, 13) перед, 14) то, 15) безопасности.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10400" y="5791200"/>
            <a:ext cx="1447800" cy="762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“Ребята! Изучайте и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движения! Прежде, чем переходить дорогу, убедитесь в полной её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Переходите дорогу только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сигнал светофора. Не переходите проезжую часть улицы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близко идущим транспортом. Помните: транспорт сразу остановить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Дорога – это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 для игр!”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рисункам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сформулировать правила безопасного поведения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дороге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ello_html_44e093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43338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334000" y="2209800"/>
            <a:ext cx="350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выбегайте на дорогу перед приближающимся автомобилем.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опасно потому, что водитель не может остановить машину сразу.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3d0911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4092046" cy="349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28600" y="1219707"/>
            <a:ext cx="4114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Дорогу необходимо переходить в специально установленных местах по пешеходному переходу.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55c87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46386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5334000" y="3121342"/>
            <a:ext cx="342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Опасно выезжать на проезжую часть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скейтах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роликовых коньках.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37ddd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95600"/>
            <a:ext cx="4616979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81000" y="800606"/>
            <a:ext cx="441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Опасно играть в мяч и другие игры рядом с проезжей частью, лучше это делать во дворе или на детской площадке.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6e105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524375" cy="343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562600" y="1332823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ходить по бордюру.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опасно.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завершении урока: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r>
              <a:rPr lang="ru-RU" dirty="0" smtClean="0"/>
              <a:t>Привести интересные факты из истории ПДД</a:t>
            </a:r>
          </a:p>
          <a:p>
            <a:r>
              <a:rPr lang="ru-RU" dirty="0" smtClean="0"/>
              <a:t>Законы в разных странах мира</a:t>
            </a:r>
          </a:p>
          <a:p>
            <a:r>
              <a:rPr lang="ru-RU" dirty="0" smtClean="0"/>
              <a:t>Подборка фотографий (необычные светофоры, пешеходные переходы, автомобили, аварии)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2672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Типичные опасные ситуации на дорогах с пешеходами</a:t>
            </a:r>
            <a:endParaRPr lang="ru-RU" sz="2800" b="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716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6430_59aee10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1051560"/>
            <a:ext cx="8412480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ZjFJ-L0a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645400" cy="573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uto-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696200" cy="5579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lip-art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362200"/>
            <a:ext cx="5120000" cy="409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381000"/>
            <a:ext cx="43434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Заинтересовать!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Чтобы узнать, о чем пойдет речь на занятии, отгадайте ребусы.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13e64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406246" cy="15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2dc6eb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749146" cy="151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ello_html_757e0d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19600"/>
            <a:ext cx="2034646" cy="198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572000"/>
            <a:ext cx="3836620" cy="173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3733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Дорога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3733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Переход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617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Пешеход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533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Знак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fey5h_CQ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75" y="0"/>
            <a:ext cx="9160575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zl.crccpm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WUeAaSslAhH-r60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638</Words>
  <Application>Microsoft Office PowerPoint</Application>
  <PresentationFormat>Экран (4:3)</PresentationFormat>
  <Paragraphs>66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Рекомендации по созданию презентации по профилактике детского дорожно-транспортного травматизма</vt:lpstr>
      <vt:lpstr>Слайд 2</vt:lpstr>
      <vt:lpstr>Слайд 3</vt:lpstr>
      <vt:lpstr>Типичные опасные ситуации на дорогах с пешеходами</vt:lpstr>
      <vt:lpstr>Слайд 5</vt:lpstr>
      <vt:lpstr>Чтобы узнать, о чем пойдет речь на занятии, отгадайте ребусы.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Опасности для ребенка в дорожных ситуациях:</vt:lpstr>
      <vt:lpstr>Слайд 16</vt:lpstr>
      <vt:lpstr>Слайд 17</vt:lpstr>
      <vt:lpstr>Опасность в дорожных ситуациях, связанных с ошибочным прогнозом</vt:lpstr>
      <vt:lpstr>Слайд 19</vt:lpstr>
      <vt:lpstr>Слайд 20</vt:lpstr>
      <vt:lpstr>Опасность в дорожных ситуациях, связанных с отвлечением внимания</vt:lpstr>
      <vt:lpstr>Слайд 22</vt:lpstr>
      <vt:lpstr>Слайд 23</vt:lpstr>
      <vt:lpstr>Опасность в дорожных ситуациях, связанных с неожиданным выходом на проезжую часть</vt:lpstr>
      <vt:lpstr>Опасность в дорожных ситуациях, связанных с «пустынной» улицей</vt:lpstr>
      <vt:lpstr>Опасность в дорожных ситуациях, связанных с испугом</vt:lpstr>
      <vt:lpstr>Слайд 27</vt:lpstr>
      <vt:lpstr>Слайд 28</vt:lpstr>
      <vt:lpstr>Слайд 29</vt:lpstr>
      <vt:lpstr>“Зашифрованное письмо” </vt:lpstr>
      <vt:lpstr>Слайд 31</vt:lpstr>
      <vt:lpstr>Слайд 32</vt:lpstr>
      <vt:lpstr>Проверь себя:</vt:lpstr>
      <vt:lpstr>К рисункам сформулировать правила безопасного поведения на дороге </vt:lpstr>
      <vt:lpstr>Слайд 35</vt:lpstr>
      <vt:lpstr>Слайд 36</vt:lpstr>
      <vt:lpstr>Слайд 37</vt:lpstr>
      <vt:lpstr>Слайд 38</vt:lpstr>
      <vt:lpstr>В завершении урока:</vt:lpstr>
      <vt:lpstr>Слайд 40</vt:lpstr>
      <vt:lpstr>Слайд 41</vt:lpstr>
      <vt:lpstr>Слайд 42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опасные ситуации на дорогах с пешеходами (рекомендации по созданию презентации)</dc:title>
  <dc:creator>К</dc:creator>
  <cp:lastModifiedBy>К</cp:lastModifiedBy>
  <cp:revision>35</cp:revision>
  <dcterms:created xsi:type="dcterms:W3CDTF">2016-02-10T09:00:28Z</dcterms:created>
  <dcterms:modified xsi:type="dcterms:W3CDTF">2016-02-11T06:25:28Z</dcterms:modified>
</cp:coreProperties>
</file>